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1557563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мая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247436"/>
            <a:ext cx="4336819" cy="194668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мая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16 мая </a:t>
            </a:r>
          </a:p>
          <a:p>
            <a:pPr indent="176213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днем дождь, гроза. Ветер юго-западный 9-14, днем порывы 15-20 м/с. Температура воздуха ночью 4-6, днем 23-25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en-US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17 мая</a:t>
            </a:r>
          </a:p>
          <a:p>
            <a:pPr indent="176213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мая</a:t>
            </a:r>
            <a:r>
              <a:rPr lang="ru-RU" altLang="en-US" sz="1050" b="1" dirty="0"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17 мая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Переменная облачность, без осадков.  Ветер северный 5-10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8-10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2681801"/>
              </p:ext>
            </p:extLst>
          </p:nvPr>
        </p:nvGraphicFramePr>
        <p:xfrm>
          <a:off x="5488806" y="3704209"/>
          <a:ext cx="4076038" cy="2453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6300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86723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34650" y="2159498"/>
            <a:ext cx="4430194" cy="73866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57664</TotalTime>
  <Words>644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8089</cp:revision>
  <cp:lastPrinted>2025-08-12T06:13:34Z</cp:lastPrinted>
  <dcterms:created xsi:type="dcterms:W3CDTF">2018-03-27T06:03:00Z</dcterms:created>
  <dcterms:modified xsi:type="dcterms:W3CDTF">2026-05-15T06:37:35Z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